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707"/>
  </p:normalViewPr>
  <p:slideViewPr>
    <p:cSldViewPr snapToGrid="0" snapToObjects="1">
      <p:cViewPr varScale="1">
        <p:scale>
          <a:sx n="104" d="100"/>
          <a:sy n="104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5CB82-ACAF-DEAD-F1A6-6D1DCA2A8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360308-DC60-0ED7-8BC2-DB1995B22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5C7711-3F71-5FA6-BA14-1035757C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BA3D04-9C90-EFBD-71CF-60FE0E7A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97FABF-3EE1-EBA8-CF53-AE4AB8BA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61104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EC14F-2C5E-65B7-EF98-25E9829F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0E74E3-19D1-5B6B-A8CC-D48CB66CB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09E63E-A9A6-60B1-74A7-D2A56A0F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D61AA-856C-A108-AEA2-4C79D44D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AB8568-8C9C-2E55-F2C5-B53C18FA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5286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B5C67BA-2501-1E6E-B560-6A81762B2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0D13DCF-BC3D-8488-3138-A3812915A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02EAF3-7FDA-D56D-5293-D5B4FB615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F29309-C0C2-9061-60C0-78828CF5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8B8804-D5B9-5DC6-CF64-58F37954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2334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38A1A7-3CD8-0ADF-1553-5A58B800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0FAB12-A0F8-6017-9AF7-0DC4A0F6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544DF9-BF3F-502C-3244-2311B9A7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6A4A95-8C56-62FC-CE3E-B6EBFACF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0290B-9220-F3B2-96B6-51F94E3C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9161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D1F31-1460-F1CF-07C3-53A1CC53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DD14A0-5D39-0E7A-4521-47A92BFF1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4097C-C288-C82F-4496-E8330D52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97DC84-2A52-D0C1-E8E5-EBCA56B9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EB618-9EE3-B1B7-EC1C-BE374AF6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6825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54880-416F-BD04-D840-48CB9116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4168B-CF9A-222A-CA93-4859D8B8D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EC7551-6FB0-94A8-999E-FB4435624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E7DE21-0813-3C8A-4E44-4DB24982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6A047A-6C34-F035-295B-703E7D0E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D10C3C-CCCD-ACD0-A1C1-8802D467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3163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E795E-76C0-27D5-BCF4-3454F5DA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8EAD56-721B-F987-1940-7963AF9BA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6E2354-9B9B-1757-62CB-631E07462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A1BE6F-CEDF-3BF9-80E5-DD5047FF4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17E1A6-5606-3C01-3CC9-4CFB68C11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80DAF0-B12E-BF68-9D57-3EFE8C1E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C82C701-22CF-C145-605A-5530E96B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EEC083-B8F9-CE79-7322-F5C38040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47638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BE6B0-98D6-6DC3-E86B-22352F83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54DED8-47D4-4F99-AAF4-33B67EDE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B59C86-4DD2-336E-14CA-A9640E74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9B6882-99E6-EBED-7B06-A8ADF59E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242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48A91D-02CC-3E37-3126-B44D427B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FC6D7A-EDF7-DB47-4E03-DD6C1C75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DC9377-220C-827E-C1C1-C2810C01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8656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47459-DE74-866B-C2E0-60C747999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E91EE9-60D2-82AC-B67D-9A6A7C872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027F91-F7B5-D2C8-7C7E-B03D61675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3EF669-694A-3C08-9CD5-FBBA6F0B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97ED7B-AB3E-EACD-F1CE-EDD5152A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80A601-334E-2538-52E2-54BBE872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4760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C47A6-BBDC-9A57-083C-A44EABBE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893C0E9-F3BF-2457-91C1-5D030681E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3EDE62-4502-B0FB-F17D-31749ABC2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399AE6-768B-7F39-C659-7F25626C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9E0E9F-854B-69AA-D9A9-F3E8FB1E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63EAB5-3032-EE7A-B7B1-E293B1DB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8000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5F35711-48C5-D2A9-D414-275E0FBC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217A1B-0BF0-4251-23D7-E6B112712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FD62EB-19EE-8C12-AEE0-950D0E8A0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1B88-34CF-0045-BE19-5771699DF216}" type="datetimeFigureOut">
              <a:rPr lang="es-US" smtClean="0"/>
              <a:t>7/10/22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AE442-3BC7-B015-7499-DE319A03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69A289-8E15-34DB-0D7D-7E55976B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EE41D-8D66-3A43-AD85-F5F8002D787B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2578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gomezlechon/Ubereats.g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05095C08-9B6F-A089-769F-75C368EAB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2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A66950E-8F71-1501-24C2-286C8754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0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1995217-7652-40A7-ED25-9DB41A81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786033"/>
          </a:xfrm>
          <a:prstGeom prst="rect">
            <a:avLst/>
          </a:prstGeom>
        </p:spPr>
      </p:pic>
      <p:sp>
        <p:nvSpPr>
          <p:cNvPr id="3" name="Rectángulo 2">
            <a:hlinkClick r:id="rId4"/>
            <a:extLst>
              <a:ext uri="{FF2B5EF4-FFF2-40B4-BE49-F238E27FC236}">
                <a16:creationId xmlns:a16="http://schemas.microsoft.com/office/drawing/2014/main" id="{E3BA6361-7C65-2A8E-F11A-A5B4449CF641}"/>
              </a:ext>
            </a:extLst>
          </p:cNvPr>
          <p:cNvSpPr/>
          <p:nvPr/>
        </p:nvSpPr>
        <p:spPr>
          <a:xfrm>
            <a:off x="1331150" y="5028566"/>
            <a:ext cx="894077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16598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52014972-4761-6F62-53AD-720E09CD8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308219B-279E-926E-7733-78F6DDC45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762"/>
            <a:ext cx="12192000" cy="68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0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A522873-1DF0-AF69-7BC8-465B345E3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223"/>
            <a:ext cx="12192000" cy="67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5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17C229C7-3085-F318-98C2-680E825BF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5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CC1E1941-9C94-0AF0-6B5C-6584E5DFD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7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65">
            <a:extLst>
              <a:ext uri="{FF2B5EF4-FFF2-40B4-BE49-F238E27FC236}">
                <a16:creationId xmlns:a16="http://schemas.microsoft.com/office/drawing/2014/main" id="{EB37A944-4D20-BED6-7321-C7BC7EFE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6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1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B903DA-2A5B-F595-4DE3-2AC88FD0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0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B739CA-9F59-508A-C496-6D23BF10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2DBF3B4-78FB-5453-87A2-7BED1C496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72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266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</Words>
  <Application>Microsoft Macintosh PowerPoint</Application>
  <PresentationFormat>Panorámica</PresentationFormat>
  <Paragraphs>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Knockout HTF27-JuniorBantamwt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3</cp:revision>
  <dcterms:created xsi:type="dcterms:W3CDTF">2022-07-10T19:23:27Z</dcterms:created>
  <dcterms:modified xsi:type="dcterms:W3CDTF">2022-07-10T19:57:35Z</dcterms:modified>
</cp:coreProperties>
</file>